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8"/>
  </p:notesMasterIdLst>
  <p:sldIdLst>
    <p:sldId id="256" r:id="rId5"/>
    <p:sldId id="257" r:id="rId6"/>
    <p:sldId id="258" r:id="rId7"/>
  </p:sldIdLst>
  <p:sldSz cx="7772400" cy="10058400"/>
  <p:notesSz cx="6858000" cy="9144000"/>
  <p:embeddedFontLst>
    <p:embeddedFont>
      <p:font typeface="Poppins" panose="00000500000000000000" pitchFamily="2" charset="0"/>
      <p:regular r:id="rId9"/>
      <p:bold r:id="rId10"/>
      <p:italic r:id="rId11"/>
      <p:boldItalic r:id="rId12"/>
    </p:embeddedFont>
    <p:embeddedFont>
      <p:font typeface="Rubik Mono One" panose="02000504020000020004" pitchFamily="2" charset="-79"/>
      <p:regular r:id="rId13"/>
    </p:embeddedFont>
  </p:embeddedFontLst>
  <p:custDataLst>
    <p:tags r:id="rId14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9609C25-C429-4D84-8B2F-A7FB3A6AE096}">
  <a:tblStyle styleId="{19609C25-C429-4D84-8B2F-A7FB3A6AE09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867" y="-44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ane Kuhnla" userId="S::ariane.kuhnla@dkjs.de::49dc1408-0b29-48cb-986b-c6db755def7a" providerId="AD" clId="Web-{CB290708-0A9D-1625-250E-808E48A7B460}"/>
    <pc:docChg chg="modSld">
      <pc:chgData name="Ariane Kuhnla" userId="S::ariane.kuhnla@dkjs.de::49dc1408-0b29-48cb-986b-c6db755def7a" providerId="AD" clId="Web-{CB290708-0A9D-1625-250E-808E48A7B460}" dt="2022-02-21T10:45:44.313" v="1" actId="1076"/>
      <pc:docMkLst>
        <pc:docMk/>
      </pc:docMkLst>
      <pc:sldChg chg="modSp">
        <pc:chgData name="Ariane Kuhnla" userId="S::ariane.kuhnla@dkjs.de::49dc1408-0b29-48cb-986b-c6db755def7a" providerId="AD" clId="Web-{CB290708-0A9D-1625-250E-808E48A7B460}" dt="2022-02-21T10:45:44.313" v="1" actId="1076"/>
        <pc:sldMkLst>
          <pc:docMk/>
          <pc:sldMk cId="0" sldId="256"/>
        </pc:sldMkLst>
        <pc:spChg chg="mod">
          <ac:chgData name="Ariane Kuhnla" userId="S::ariane.kuhnla@dkjs.de::49dc1408-0b29-48cb-986b-c6db755def7a" providerId="AD" clId="Web-{CB290708-0A9D-1625-250E-808E48A7B460}" dt="2022-02-21T10:45:44.313" v="1" actId="1076"/>
          <ac:spMkLst>
            <pc:docMk/>
            <pc:sldMk cId="0" sldId="256"/>
            <ac:spMk id="60" creationId="{00000000-0000-0000-0000-000000000000}"/>
          </ac:spMkLst>
        </pc:spChg>
      </pc:sldChg>
    </pc:docChg>
  </pc:docChgLst>
  <pc:docChgLst>
    <pc:chgData name="Sarah Pulfer" userId="85776f68-55cf-4619-a9d4-69ffef26dbd7" providerId="ADAL" clId="{F7FEF47B-D498-4E08-BF6E-46E338C8EC09}"/>
    <pc:docChg chg="modSld">
      <pc:chgData name="Sarah Pulfer" userId="85776f68-55cf-4619-a9d4-69ffef26dbd7" providerId="ADAL" clId="{F7FEF47B-D498-4E08-BF6E-46E338C8EC09}" dt="2022-06-17T11:05:01.474" v="124" actId="20577"/>
      <pc:docMkLst>
        <pc:docMk/>
      </pc:docMkLst>
      <pc:sldChg chg="modSp mod">
        <pc:chgData name="Sarah Pulfer" userId="85776f68-55cf-4619-a9d4-69ffef26dbd7" providerId="ADAL" clId="{F7FEF47B-D498-4E08-BF6E-46E338C8EC09}" dt="2022-06-17T11:03:54.744" v="100" actId="20577"/>
        <pc:sldMkLst>
          <pc:docMk/>
          <pc:sldMk cId="0" sldId="256"/>
        </pc:sldMkLst>
        <pc:spChg chg="mod">
          <ac:chgData name="Sarah Pulfer" userId="85776f68-55cf-4619-a9d4-69ffef26dbd7" providerId="ADAL" clId="{F7FEF47B-D498-4E08-BF6E-46E338C8EC09}" dt="2022-06-17T11:01:26.843" v="73" actId="20577"/>
          <ac:spMkLst>
            <pc:docMk/>
            <pc:sldMk cId="0" sldId="256"/>
            <ac:spMk id="55" creationId="{00000000-0000-0000-0000-000000000000}"/>
          </ac:spMkLst>
        </pc:spChg>
        <pc:spChg chg="mod">
          <ac:chgData name="Sarah Pulfer" userId="85776f68-55cf-4619-a9d4-69ffef26dbd7" providerId="ADAL" clId="{F7FEF47B-D498-4E08-BF6E-46E338C8EC09}" dt="2022-06-17T11:01:16.462" v="70" actId="404"/>
          <ac:spMkLst>
            <pc:docMk/>
            <pc:sldMk cId="0" sldId="256"/>
            <ac:spMk id="57" creationId="{00000000-0000-0000-0000-000000000000}"/>
          </ac:spMkLst>
        </pc:spChg>
        <pc:spChg chg="mod">
          <ac:chgData name="Sarah Pulfer" userId="85776f68-55cf-4619-a9d4-69ffef26dbd7" providerId="ADAL" clId="{F7FEF47B-D498-4E08-BF6E-46E338C8EC09}" dt="2022-06-17T11:00:44.985" v="50" actId="20577"/>
          <ac:spMkLst>
            <pc:docMk/>
            <pc:sldMk cId="0" sldId="256"/>
            <ac:spMk id="59" creationId="{00000000-0000-0000-0000-000000000000}"/>
          </ac:spMkLst>
        </pc:spChg>
        <pc:spChg chg="mod">
          <ac:chgData name="Sarah Pulfer" userId="85776f68-55cf-4619-a9d4-69ffef26dbd7" providerId="ADAL" clId="{F7FEF47B-D498-4E08-BF6E-46E338C8EC09}" dt="2022-06-17T11:01:03.485" v="66" actId="20577"/>
          <ac:spMkLst>
            <pc:docMk/>
            <pc:sldMk cId="0" sldId="256"/>
            <ac:spMk id="60" creationId="{00000000-0000-0000-0000-000000000000}"/>
          </ac:spMkLst>
        </pc:spChg>
        <pc:spChg chg="mod">
          <ac:chgData name="Sarah Pulfer" userId="85776f68-55cf-4619-a9d4-69ffef26dbd7" providerId="ADAL" clId="{F7FEF47B-D498-4E08-BF6E-46E338C8EC09}" dt="2022-06-17T11:03:54.744" v="100" actId="20577"/>
          <ac:spMkLst>
            <pc:docMk/>
            <pc:sldMk cId="0" sldId="256"/>
            <ac:spMk id="61" creationId="{00000000-0000-0000-0000-000000000000}"/>
          </ac:spMkLst>
        </pc:spChg>
        <pc:graphicFrameChg chg="mod">
          <ac:chgData name="Sarah Pulfer" userId="85776f68-55cf-4619-a9d4-69ffef26dbd7" providerId="ADAL" clId="{F7FEF47B-D498-4E08-BF6E-46E338C8EC09}" dt="2022-06-17T11:01:30.604" v="74" actId="1076"/>
          <ac:graphicFrameMkLst>
            <pc:docMk/>
            <pc:sldMk cId="0" sldId="256"/>
            <ac:graphicFrameMk id="58" creationId="{00000000-0000-0000-0000-000000000000}"/>
          </ac:graphicFrameMkLst>
        </pc:graphicFrameChg>
      </pc:sldChg>
      <pc:sldChg chg="modSp mod">
        <pc:chgData name="Sarah Pulfer" userId="85776f68-55cf-4619-a9d4-69ffef26dbd7" providerId="ADAL" clId="{F7FEF47B-D498-4E08-BF6E-46E338C8EC09}" dt="2022-06-17T11:04:18.999" v="121" actId="20577"/>
        <pc:sldMkLst>
          <pc:docMk/>
          <pc:sldMk cId="0" sldId="257"/>
        </pc:sldMkLst>
        <pc:spChg chg="mod">
          <ac:chgData name="Sarah Pulfer" userId="85776f68-55cf-4619-a9d4-69ffef26dbd7" providerId="ADAL" clId="{F7FEF47B-D498-4E08-BF6E-46E338C8EC09}" dt="2022-06-17T11:04:18.999" v="121" actId="20577"/>
          <ac:spMkLst>
            <pc:docMk/>
            <pc:sldMk cId="0" sldId="257"/>
            <ac:spMk id="68" creationId="{00000000-0000-0000-0000-000000000000}"/>
          </ac:spMkLst>
        </pc:spChg>
      </pc:sldChg>
      <pc:sldChg chg="modSp mod">
        <pc:chgData name="Sarah Pulfer" userId="85776f68-55cf-4619-a9d4-69ffef26dbd7" providerId="ADAL" clId="{F7FEF47B-D498-4E08-BF6E-46E338C8EC09}" dt="2022-06-17T11:05:01.474" v="124" actId="20577"/>
        <pc:sldMkLst>
          <pc:docMk/>
          <pc:sldMk cId="0" sldId="258"/>
        </pc:sldMkLst>
        <pc:spChg chg="mod">
          <ac:chgData name="Sarah Pulfer" userId="85776f68-55cf-4619-a9d4-69ffef26dbd7" providerId="ADAL" clId="{F7FEF47B-D498-4E08-BF6E-46E338C8EC09}" dt="2022-06-17T11:05:01.474" v="124" actId="20577"/>
          <ac:spMkLst>
            <pc:docMk/>
            <pc:sldMk cId="0" sldId="258"/>
            <ac:spMk id="1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f80bb2bc0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f80bb2bc0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ef80bb2bc0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ef80bb2bc0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1pPr>
            <a:lvl2pPr lvl="1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2pPr>
            <a:lvl3pPr lvl="2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3pPr>
            <a:lvl4pPr lvl="3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4pPr>
            <a:lvl5pPr lvl="4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5pPr>
            <a:lvl6pPr lvl="5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6pPr>
            <a:lvl7pPr lvl="6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7pPr>
            <a:lvl8pPr lvl="7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8pPr>
            <a:lvl9pPr lvl="8" algn="ctr">
              <a:spcBef>
                <a:spcPct val="0"/>
              </a:spcBef>
              <a:spcAft>
                <a:spcPct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1pPr>
            <a:lvl2pPr lvl="1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2pPr>
            <a:lvl3pPr lvl="2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3pPr>
            <a:lvl4pPr lvl="3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4pPr>
            <a:lvl5pPr lvl="4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5pPr>
            <a:lvl6pPr lvl="5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6pPr>
            <a:lvl7pPr lvl="6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7pPr>
            <a:lvl8pPr lvl="7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8pPr>
            <a:lvl9pPr lvl="8" algn="ctr">
              <a:spcBef>
                <a:spcPct val="0"/>
              </a:spcBef>
              <a:spcAft>
                <a:spcPct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ct val="0"/>
              </a:spcBef>
              <a:spcAft>
                <a:spcPct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1pPr>
            <a:lvl2pPr lvl="1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2pPr>
            <a:lvl3pPr lvl="2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3pPr>
            <a:lvl4pPr lvl="3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4pPr>
            <a:lvl5pPr lvl="4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5pPr>
            <a:lvl6pPr lvl="5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6pPr>
            <a:lvl7pPr lvl="6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7pPr>
            <a:lvl8pPr lvl="7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8pPr>
            <a:lvl9pPr lvl="8" algn="ctr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ct val="0"/>
              </a:spcBef>
              <a:spcAft>
                <a:spcPct val="0"/>
              </a:spcAft>
              <a:buSzPts val="1800"/>
              <a:buChar char="●"/>
              <a:defRPr/>
            </a:lvl1pPr>
            <a:lvl2pPr marL="914400" lvl="1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2pPr>
            <a:lvl3pPr marL="1371600" lvl="2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3pPr>
            <a:lvl4pPr marL="1828800" lvl="3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4pPr>
            <a:lvl5pPr marL="2286000" lvl="4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5pPr>
            <a:lvl6pPr marL="2743200" lvl="5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6pPr>
            <a:lvl7pPr marL="3200400" lvl="6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7pPr>
            <a:lvl8pPr marL="3657600" lvl="7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8pPr>
            <a:lvl9pPr marL="4114800" lvl="8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1pPr>
            <a:lvl2pPr lvl="1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2pPr>
            <a:lvl3pPr lvl="2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3pPr>
            <a:lvl4pPr lvl="3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4pPr>
            <a:lvl5pPr lvl="4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5pPr>
            <a:lvl6pPr lvl="5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6pPr>
            <a:lvl7pPr lvl="6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7pPr>
            <a:lvl8pPr lvl="7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8pPr>
            <a:lvl9pPr lvl="8">
              <a:spcBef>
                <a:spcPct val="0"/>
              </a:spcBef>
              <a:spcAft>
                <a:spcPct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ct val="0"/>
              </a:spcBef>
              <a:spcAft>
                <a:spcPct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ct val="0"/>
              </a:spcBef>
              <a:spcAft>
                <a:spcPct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ct val="0"/>
              </a:spcBef>
              <a:spcAft>
                <a:spcPct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1pPr>
            <a:lvl2pPr lvl="1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2pPr>
            <a:lvl3pPr lvl="2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3pPr>
            <a:lvl4pPr lvl="3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4pPr>
            <a:lvl5pPr lvl="4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5pPr>
            <a:lvl6pPr lvl="5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6pPr>
            <a:lvl7pPr lvl="6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7pPr>
            <a:lvl8pPr lvl="7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8pPr>
            <a:lvl9pPr lvl="8">
              <a:spcBef>
                <a:spcPct val="0"/>
              </a:spcBef>
              <a:spcAft>
                <a:spcPct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1pPr>
            <a:lvl2pPr lvl="1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2pPr>
            <a:lvl3pPr lvl="2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3pPr>
            <a:lvl4pPr lvl="3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4pPr>
            <a:lvl5pPr lvl="4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5pPr>
            <a:lvl6pPr lvl="5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6pPr>
            <a:lvl7pPr lvl="6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7pPr>
            <a:lvl8pPr lvl="7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8pPr>
            <a:lvl9pPr lvl="8" algn="ctr">
              <a:spcBef>
                <a:spcPct val="0"/>
              </a:spcBef>
              <a:spcAft>
                <a:spcPct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ct val="0"/>
              </a:spcBef>
              <a:spcAft>
                <a:spcPct val="0"/>
              </a:spcAft>
              <a:buSzPts val="1800"/>
              <a:buChar char="●"/>
              <a:defRPr/>
            </a:lvl1pPr>
            <a:lvl2pPr marL="914400" lvl="1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2pPr>
            <a:lvl3pPr marL="1371600" lvl="2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3pPr>
            <a:lvl4pPr marL="1828800" lvl="3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4pPr>
            <a:lvl5pPr marL="2286000" lvl="4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5pPr>
            <a:lvl6pPr marL="2743200" lvl="5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6pPr>
            <a:lvl7pPr marL="3200400" lvl="6" indent="-317500">
              <a:spcBef>
                <a:spcPct val="0"/>
              </a:spcBef>
              <a:spcAft>
                <a:spcPct val="0"/>
              </a:spcAft>
              <a:buSzPts val="1400"/>
              <a:buChar char="●"/>
              <a:defRPr/>
            </a:lvl7pPr>
            <a:lvl8pPr marL="3657600" lvl="7" indent="-317500">
              <a:spcBef>
                <a:spcPct val="0"/>
              </a:spcBef>
              <a:spcAft>
                <a:spcPct val="0"/>
              </a:spcAft>
              <a:buSzPts val="1400"/>
              <a:buChar char="○"/>
              <a:defRPr/>
            </a:lvl8pPr>
            <a:lvl9pPr marL="4114800" lvl="8" indent="-317500">
              <a:spcBef>
                <a:spcPct val="0"/>
              </a:spcBef>
              <a:spcAft>
                <a:spcPct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rcRect l="4323" t="25024" r="4469" b="21619"/>
          <a:stretch>
            <a:fillRect/>
          </a:stretch>
        </p:blipFill>
        <p:spPr>
          <a:xfrm>
            <a:off x="-2375" y="-9850"/>
            <a:ext cx="7772400" cy="7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24700" y="3135750"/>
            <a:ext cx="31755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Bitte schreibt eure </a:t>
            </a:r>
            <a:r>
              <a:rPr lang="de-DE" sz="1400" b="1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direkten</a:t>
            </a:r>
            <a:r>
              <a:rPr lang="de-DE" sz="14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Interessengruppen auf:</a:t>
            </a:r>
            <a:endParaRPr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1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Hinweis: Für wen ist euer Projekt vorgesehen?</a:t>
            </a: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lang="de-DE" sz="1100" i="1" dirty="0">
              <a:highlight>
                <a:srgbClr val="000000">
                  <a:alpha val="0"/>
                </a:srgbClr>
              </a:highlight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lang="de-DE" sz="1100" i="1" dirty="0">
              <a:highlight>
                <a:srgbClr val="000000">
                  <a:alpha val="0"/>
                </a:srgbClr>
              </a:highlight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sz="1100" i="1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" dirty="0">
                <a:latin typeface="Poppins"/>
                <a:ea typeface="Poppins"/>
                <a:cs typeface="Poppins"/>
                <a:sym typeface="Poppins"/>
              </a:rPr>
              <a:t> </a:t>
            </a:r>
            <a:endParaRPr dirty="0"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56" name="Google Shape;56;p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7180"/>
              </p:ext>
            </p:extLst>
          </p:nvPr>
        </p:nvGraphicFramePr>
        <p:xfrm>
          <a:off x="293050" y="4126415"/>
          <a:ext cx="3009300" cy="1595730"/>
        </p:xfrm>
        <a:graphic>
          <a:graphicData uri="http://schemas.openxmlformats.org/drawingml/2006/table">
            <a:tbl>
              <a:tblPr>
                <a:noFill/>
                <a:tableStyleId>{19609C25-C429-4D84-8B2F-A7FB3A6AE096}</a:tableStyleId>
              </a:tblPr>
              <a:tblGrid>
                <a:gridCol w="300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7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3954250" y="3135750"/>
            <a:ext cx="3661200" cy="1271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Bitte schreibt eure </a:t>
            </a:r>
            <a:r>
              <a:rPr lang="de-DE" sz="1400" b="1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indirekten</a:t>
            </a:r>
            <a:r>
              <a:rPr lang="de-DE" sz="14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Interessengruppen auf:</a:t>
            </a:r>
            <a:endParaRPr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1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Hinweis: Welche Menschen oder Gruppen könnten durch eure </a:t>
            </a:r>
            <a:r>
              <a:rPr lang="de-DE" sz="1100" b="0" i="1" u="none" strike="noStrike" dirty="0" err="1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Nutzer:innen</a:t>
            </a:r>
            <a:r>
              <a:rPr lang="de-DE" sz="1100" b="0" i="1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oder Projekt beeinflusst werden?</a:t>
            </a:r>
            <a:endParaRPr sz="1100" i="1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dirty="0"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58" name="Google Shape;58;p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890074"/>
              </p:ext>
            </p:extLst>
          </p:nvPr>
        </p:nvGraphicFramePr>
        <p:xfrm>
          <a:off x="3954250" y="4126415"/>
          <a:ext cx="3009300" cy="1584840"/>
        </p:xfrm>
        <a:graphic>
          <a:graphicData uri="http://schemas.openxmlformats.org/drawingml/2006/table">
            <a:tbl>
              <a:tblPr>
                <a:noFill/>
                <a:tableStyleId>{19609C25-C429-4D84-8B2F-A7FB3A6AE096}</a:tableStyleId>
              </a:tblPr>
              <a:tblGrid>
                <a:gridCol w="300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276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76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76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76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41E4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240625" y="887050"/>
            <a:ext cx="72864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2100" b="0" i="0" u="none" strike="noStrike" dirty="0">
                <a:highlight>
                  <a:srgbClr val="000000">
                    <a:alpha val="0"/>
                  </a:srgbClr>
                </a:highlight>
                <a:latin typeface="Rubik Mono One"/>
                <a:ea typeface="Rubik Mono One"/>
                <a:cs typeface="Rubik Mono One"/>
                <a:sym typeface="Rubik Mono One"/>
              </a:rPr>
              <a:t>Eine reise durch die </a:t>
            </a:r>
            <a:r>
              <a:rPr lang="de-DE" sz="2100" b="0" i="0" u="none" strike="noStrike" dirty="0" err="1">
                <a:highlight>
                  <a:srgbClr val="000000">
                    <a:alpha val="0"/>
                  </a:srgbClr>
                </a:highlight>
                <a:latin typeface="Rubik Mono One"/>
                <a:ea typeface="Rubik Mono One"/>
                <a:cs typeface="Rubik Mono One"/>
                <a:sym typeface="Rubik Mono One"/>
              </a:rPr>
              <a:t>ethik</a:t>
            </a:r>
            <a:endParaRPr sz="2100" dirty="0"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05925" y="1615675"/>
            <a:ext cx="7017000" cy="850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6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Hier geht es darum, sicherzustellen, dass euer Technovation-Projekt einen ausschließlich </a:t>
            </a:r>
            <a:r>
              <a:rPr lang="de-DE" sz="1600" b="1" i="0" u="none" strike="noStrike" dirty="0">
                <a:solidFill>
                  <a:srgbClr val="0076C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positiven Einfluss</a:t>
            </a:r>
            <a:r>
              <a:rPr lang="de-DE" sz="16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ausübt und keinerlei Schaden verursacht. </a:t>
            </a:r>
            <a:endParaRPr sz="1600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sz="1600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6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Macht euch als erstes Gedanken darüber, welche die Interessengruppen (Stakeholder) für euer Projekt sind.</a:t>
            </a:r>
            <a:endParaRPr sz="1600" dirty="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4449" y="5961793"/>
            <a:ext cx="6858475" cy="3482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6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Eure </a:t>
            </a:r>
            <a:r>
              <a:rPr lang="de-DE" sz="1600" b="1" i="0" u="none" strike="noStrike" dirty="0">
                <a:solidFill>
                  <a:srgbClr val="041E42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Ethik-Reise </a:t>
            </a:r>
            <a:r>
              <a:rPr lang="de-DE" sz="16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beginnt auf der nächsten Seite. Geht das Flussdiagramm durch und beantwortet dabei jede Frage.</a:t>
            </a:r>
            <a:endParaRPr sz="1600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sz="1600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6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Beantwortet jede Frage mit </a:t>
            </a:r>
            <a:r>
              <a:rPr lang="de-DE" sz="1600" b="1" i="0" u="none" strike="noStrike" dirty="0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r>
              <a:rPr lang="de-DE" sz="16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oder </a:t>
            </a:r>
            <a:r>
              <a:rPr lang="de-DE" sz="1600" b="0" i="0" u="none" strike="noStrike" dirty="0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r>
              <a:rPr lang="de-DE" sz="16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und folgt je nach Antwort den Pfeilen. </a:t>
            </a:r>
            <a:r>
              <a:rPr lang="de-DE" sz="1600" b="1" i="0" u="none" strike="noStrike" dirty="0">
                <a:solidFill>
                  <a:srgbClr val="0076C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Zeichnet eine Linie</a:t>
            </a:r>
            <a:r>
              <a:rPr lang="de-DE" sz="16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entlang der Pfeile, die euren Weg zeigt.</a:t>
            </a:r>
            <a:endParaRPr sz="1600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sz="1600" dirty="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600" b="0" i="0" u="none" strike="noStrike" dirty="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Möglicherweise müsst ihr euch noch einmal Gedanken machen und ein paar Punkte in eurem Projekt überarbeiten. Das ist aber in Ordnung! Das gehört alles zu eurer Ethik-Reise. Der Weg verläuft nicht immer gerade, und es kann sein, dass ihr eure Schritte zurückverfolgen und von vorne beginnen müsst.</a:t>
            </a:r>
            <a:endParaRPr sz="1600" dirty="0"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/>
        </p:nvSpPr>
        <p:spPr>
          <a:xfrm>
            <a:off x="882084" y="5286050"/>
            <a:ext cx="82583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2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2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987250" y="2416100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662650" y="1834550"/>
            <a:ext cx="2019900" cy="6036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Sammelt das das Projekt Informationen zu euren Interessengruppen?</a:t>
            </a:r>
            <a:endParaRPr sz="1100" dirty="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674500" y="2788250"/>
            <a:ext cx="1996200" cy="7290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5715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0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Wissen eure Interessengruppen, dass Informationen über sie gesammelt werden?</a:t>
            </a:r>
            <a:endParaRPr sz="10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711250" y="3850250"/>
            <a:ext cx="1922700" cy="5472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85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Habt ihr das Einverständnis der Interessengruppen, um diese Informationen zu sammeln?</a:t>
            </a:r>
            <a:endParaRPr sz="850"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71" name="Google Shape;71;p14"/>
          <p:cNvCxnSpPr>
            <a:endCxn id="72" idx="3"/>
          </p:cNvCxnSpPr>
          <p:nvPr/>
        </p:nvCxnSpPr>
        <p:spPr>
          <a:xfrm>
            <a:off x="4797775" y="5039738"/>
            <a:ext cx="312600" cy="348816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3" name="Google Shape;73;p14"/>
          <p:cNvSpPr/>
          <p:nvPr/>
        </p:nvSpPr>
        <p:spPr>
          <a:xfrm>
            <a:off x="731650" y="4730450"/>
            <a:ext cx="1900500" cy="6036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95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Beinhalten diese Informationen personenbezogene Daten?</a:t>
            </a:r>
            <a:endParaRPr sz="950"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74" name="Google Shape;74;p14"/>
          <p:cNvCxnSpPr>
            <a:stCxn id="70" idx="2"/>
            <a:endCxn id="73" idx="0"/>
          </p:cNvCxnSpPr>
          <p:nvPr/>
        </p:nvCxnSpPr>
        <p:spPr>
          <a:xfrm>
            <a:off x="1672600" y="4397450"/>
            <a:ext cx="9300" cy="3330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5" name="Google Shape;75;p14"/>
          <p:cNvCxnSpPr>
            <a:stCxn id="68" idx="2"/>
            <a:endCxn id="69" idx="0"/>
          </p:cNvCxnSpPr>
          <p:nvPr/>
        </p:nvCxnSpPr>
        <p:spPr>
          <a:xfrm flipH="1">
            <a:off x="1672600" y="2438150"/>
            <a:ext cx="0" cy="3501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6" name="Google Shape;76;p14"/>
          <p:cNvSpPr/>
          <p:nvPr/>
        </p:nvSpPr>
        <p:spPr>
          <a:xfrm>
            <a:off x="3532324" y="4534075"/>
            <a:ext cx="1383289" cy="10074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Was passiert, falls diese Informationen gestohlen werden sollten?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77" name="Google Shape;77;p14"/>
          <p:cNvCxnSpPr>
            <a:stCxn id="73" idx="3"/>
          </p:cNvCxnSpPr>
          <p:nvPr/>
        </p:nvCxnSpPr>
        <p:spPr>
          <a:xfrm>
            <a:off x="2632150" y="5032250"/>
            <a:ext cx="884700" cy="96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8" name="Google Shape;78;p14"/>
          <p:cNvSpPr txBox="1"/>
          <p:nvPr/>
        </p:nvSpPr>
        <p:spPr>
          <a:xfrm>
            <a:off x="990775" y="3485425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990775" y="4365488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80" name="Google Shape;80;p14"/>
          <p:cNvCxnSpPr>
            <a:stCxn id="73" idx="2"/>
          </p:cNvCxnSpPr>
          <p:nvPr/>
        </p:nvCxnSpPr>
        <p:spPr>
          <a:xfrm flipH="1">
            <a:off x="1672600" y="5334050"/>
            <a:ext cx="9300" cy="3522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2" name="Google Shape;82;p14"/>
          <p:cNvCxnSpPr>
            <a:stCxn id="69" idx="2"/>
            <a:endCxn id="70" idx="0"/>
          </p:cNvCxnSpPr>
          <p:nvPr/>
        </p:nvCxnSpPr>
        <p:spPr>
          <a:xfrm flipH="1">
            <a:off x="1672600" y="3517250"/>
            <a:ext cx="0" cy="3330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3" name="Google Shape;83;p14"/>
          <p:cNvSpPr txBox="1"/>
          <p:nvPr/>
        </p:nvSpPr>
        <p:spPr>
          <a:xfrm>
            <a:off x="2694310" y="4694510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3649749" y="2632400"/>
            <a:ext cx="2230963" cy="1733088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0006F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de-DE" sz="11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Lasst euch </a:t>
            </a:r>
            <a:r>
              <a:rPr lang="de-DE" sz="110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von den Interessengruppen das </a:t>
            </a:r>
            <a:r>
              <a:rPr lang="de-DE" sz="11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Einverständnis geben, ihre Informationen sammeln</a:t>
            </a:r>
            <a:r>
              <a:rPr lang="de-DE" sz="110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zu dürfen.</a:t>
            </a:r>
            <a:endParaRPr sz="11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85" name="Google Shape;85;p14"/>
          <p:cNvCxnSpPr>
            <a:stCxn id="69" idx="3"/>
            <a:endCxn id="84" idx="3"/>
          </p:cNvCxnSpPr>
          <p:nvPr/>
        </p:nvCxnSpPr>
        <p:spPr>
          <a:xfrm>
            <a:off x="2670700" y="3152750"/>
            <a:ext cx="979049" cy="346194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6" name="Google Shape;86;p14"/>
          <p:cNvSpPr txBox="1"/>
          <p:nvPr/>
        </p:nvSpPr>
        <p:spPr>
          <a:xfrm>
            <a:off x="2517571" y="3029219"/>
            <a:ext cx="775992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000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0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87" name="Google Shape;87;p14"/>
          <p:cNvCxnSpPr>
            <a:stCxn id="70" idx="3"/>
          </p:cNvCxnSpPr>
          <p:nvPr/>
        </p:nvCxnSpPr>
        <p:spPr>
          <a:xfrm rot="10800000" flipH="1">
            <a:off x="2633950" y="3263150"/>
            <a:ext cx="526200" cy="860700"/>
          </a:xfrm>
          <a:prstGeom prst="bentConnector2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8" name="Google Shape;88;p14"/>
          <p:cNvSpPr txBox="1"/>
          <p:nvPr/>
        </p:nvSpPr>
        <p:spPr>
          <a:xfrm>
            <a:off x="2500537" y="3940394"/>
            <a:ext cx="793026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0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0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5110375" y="4406288"/>
            <a:ext cx="1733400" cy="1964532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0006F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0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Macht euch nochmals Gedanken dazu, welche Informationen benötigt werden und wie ihr sie schützen könnt.</a:t>
            </a:r>
            <a:endParaRPr sz="10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772750" y="1312400"/>
            <a:ext cx="1799700" cy="344100"/>
          </a:xfrm>
          <a:prstGeom prst="flowChartOffpageConnector">
            <a:avLst/>
          </a:prstGeom>
          <a:solidFill>
            <a:srgbClr val="43B02A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highlight>
                  <a:srgbClr val="000000">
                    <a:alpha val="0"/>
                  </a:srgbClr>
                </a:highlight>
                <a:latin typeface="Rubik Mono One"/>
                <a:ea typeface="Rubik Mono One"/>
                <a:cs typeface="Rubik Mono One"/>
                <a:sym typeface="Rubik Mono One"/>
              </a:rPr>
              <a:t>START</a:t>
            </a:r>
            <a:endParaRPr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90" name="Google Shape;90;p14"/>
          <p:cNvCxnSpPr>
            <a:stCxn id="84" idx="0"/>
          </p:cNvCxnSpPr>
          <p:nvPr/>
        </p:nvCxnSpPr>
        <p:spPr>
          <a:xfrm flipH="1" flipV="1">
            <a:off x="5615350" y="1504850"/>
            <a:ext cx="265362" cy="1994094"/>
          </a:xfrm>
          <a:prstGeom prst="bentConnector4">
            <a:avLst>
              <a:gd name="adj1" fmla="val -86146"/>
              <a:gd name="adj2" fmla="val 71728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1" name="Google Shape;91;p14"/>
          <p:cNvCxnSpPr>
            <a:endCxn id="89" idx="3"/>
          </p:cNvCxnSpPr>
          <p:nvPr/>
        </p:nvCxnSpPr>
        <p:spPr>
          <a:xfrm rot="10800000">
            <a:off x="2572450" y="1484450"/>
            <a:ext cx="2810700" cy="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2" name="Google Shape;92;p14"/>
          <p:cNvCxnSpPr>
            <a:stCxn id="89" idx="2"/>
            <a:endCxn id="68" idx="0"/>
          </p:cNvCxnSpPr>
          <p:nvPr/>
        </p:nvCxnSpPr>
        <p:spPr>
          <a:xfrm flipH="1">
            <a:off x="1672600" y="1656500"/>
            <a:ext cx="0" cy="178200"/>
          </a:xfrm>
          <a:prstGeom prst="straightConnector1">
            <a:avLst/>
          </a:prstGeom>
          <a:noFill/>
          <a:ln w="19050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3" name="Google Shape;93;p14"/>
          <p:cNvCxnSpPr/>
          <p:nvPr/>
        </p:nvCxnSpPr>
        <p:spPr>
          <a:xfrm rot="5400000" flipH="1">
            <a:off x="4065925" y="2482700"/>
            <a:ext cx="2916000" cy="931500"/>
          </a:xfrm>
          <a:prstGeom prst="bentConnector3">
            <a:avLst>
              <a:gd name="adj1" fmla="val 100278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4" name="Google Shape;94;p14"/>
          <p:cNvSpPr txBox="1"/>
          <p:nvPr/>
        </p:nvSpPr>
        <p:spPr>
          <a:xfrm>
            <a:off x="987250" y="6210800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2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 sz="1200"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642675" y="5680550"/>
            <a:ext cx="2019900" cy="5130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0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Sind </a:t>
            </a:r>
            <a:r>
              <a:rPr lang="de-DE" sz="1000" b="1" i="1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alle</a:t>
            </a:r>
            <a:r>
              <a:rPr lang="de-DE" sz="10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Informationen, die euer Projekt verwendet, vollständig?</a:t>
            </a:r>
            <a:endParaRPr sz="10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654525" y="6628250"/>
            <a:ext cx="1996200" cy="333000"/>
          </a:xfrm>
          <a:prstGeom prst="flowChartAlternateProcess">
            <a:avLst/>
          </a:prstGeom>
          <a:solidFill>
            <a:srgbClr val="FF7500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Woran erkennt ihr das?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" name="Google Shape;97;p14"/>
          <p:cNvSpPr/>
          <p:nvPr/>
        </p:nvSpPr>
        <p:spPr>
          <a:xfrm>
            <a:off x="701400" y="7325750"/>
            <a:ext cx="1922700" cy="603600"/>
          </a:xfrm>
          <a:prstGeom prst="flowChartAlternateProcess">
            <a:avLst/>
          </a:prstGeom>
          <a:solidFill>
            <a:srgbClr val="FFFFFF"/>
          </a:solidFill>
          <a:ln w="9525" cap="flat" cmpd="sng">
            <a:solidFill>
              <a:srgbClr val="9E9E9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1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Bitte hier ausfüllen:</a:t>
            </a:r>
            <a:endParaRPr sz="1100" i="1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702375" y="8265650"/>
            <a:ext cx="1900500" cy="6036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9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Seid ihr mit der Genauigkeit der Informationen einverstanden?</a:t>
            </a:r>
            <a:endParaRPr sz="900"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99" name="Google Shape;99;p14"/>
          <p:cNvCxnSpPr>
            <a:stCxn id="97" idx="2"/>
          </p:cNvCxnSpPr>
          <p:nvPr/>
        </p:nvCxnSpPr>
        <p:spPr>
          <a:xfrm flipH="1">
            <a:off x="1652550" y="7929350"/>
            <a:ext cx="10200" cy="3363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0" name="Google Shape;100;p14"/>
          <p:cNvCxnSpPr>
            <a:stCxn id="95" idx="2"/>
            <a:endCxn id="96" idx="0"/>
          </p:cNvCxnSpPr>
          <p:nvPr/>
        </p:nvCxnSpPr>
        <p:spPr>
          <a:xfrm flipH="1">
            <a:off x="1652625" y="6193550"/>
            <a:ext cx="0" cy="4347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1" name="Google Shape;101;p14"/>
          <p:cNvSpPr txBox="1"/>
          <p:nvPr/>
        </p:nvSpPr>
        <p:spPr>
          <a:xfrm>
            <a:off x="990300" y="8839550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2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 sz="1200"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02" name="Google Shape;102;p14"/>
          <p:cNvCxnSpPr>
            <a:stCxn id="96" idx="2"/>
          </p:cNvCxnSpPr>
          <p:nvPr/>
        </p:nvCxnSpPr>
        <p:spPr>
          <a:xfrm flipH="1">
            <a:off x="1642125" y="6961250"/>
            <a:ext cx="10500" cy="3618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3" name="Google Shape;103;p14"/>
          <p:cNvSpPr/>
          <p:nvPr/>
        </p:nvSpPr>
        <p:spPr>
          <a:xfrm>
            <a:off x="3649738" y="6677450"/>
            <a:ext cx="2230974" cy="1588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0006F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05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Kontrolliert alle eure Informationsquellen, um sicherzugehen, dass sie alle richtig sind!</a:t>
            </a:r>
            <a:endParaRPr sz="105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04" name="Google Shape;104;p14"/>
          <p:cNvCxnSpPr>
            <a:endCxn id="105" idx="0"/>
          </p:cNvCxnSpPr>
          <p:nvPr/>
        </p:nvCxnSpPr>
        <p:spPr>
          <a:xfrm flipH="1">
            <a:off x="1669500" y="8869100"/>
            <a:ext cx="9300" cy="384024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5" name="Google Shape;105;p14"/>
          <p:cNvSpPr/>
          <p:nvPr/>
        </p:nvSpPr>
        <p:spPr>
          <a:xfrm>
            <a:off x="659550" y="9253124"/>
            <a:ext cx="2019900" cy="481175"/>
          </a:xfrm>
          <a:prstGeom prst="flowChartOffpageConnector">
            <a:avLst/>
          </a:prstGeom>
          <a:solidFill>
            <a:srgbClr val="43B02A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200" b="0" i="0" u="none" strike="noStrike">
                <a:highlight>
                  <a:srgbClr val="000000">
                    <a:alpha val="0"/>
                  </a:srgbClr>
                </a:highlight>
                <a:latin typeface="Rubik Mono One"/>
                <a:ea typeface="Rubik Mono One"/>
                <a:cs typeface="Rubik Mono One"/>
                <a:sym typeface="Rubik Mono One"/>
              </a:rPr>
              <a:t>Weiter zur nächsten Seite</a:t>
            </a:r>
            <a:endParaRPr sz="1200"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06" name="Google Shape;106;p14"/>
          <p:cNvCxnSpPr>
            <a:stCxn id="98" idx="3"/>
            <a:endCxn id="103" idx="3"/>
          </p:cNvCxnSpPr>
          <p:nvPr/>
        </p:nvCxnSpPr>
        <p:spPr>
          <a:xfrm flipV="1">
            <a:off x="2602875" y="7471550"/>
            <a:ext cx="1046863" cy="10959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7" name="Google Shape;107;p14"/>
          <p:cNvSpPr txBox="1"/>
          <p:nvPr/>
        </p:nvSpPr>
        <p:spPr>
          <a:xfrm>
            <a:off x="2517571" y="8367350"/>
            <a:ext cx="759029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08" name="Google Shape;108;p14"/>
          <p:cNvCxnSpPr>
            <a:stCxn id="103" idx="0"/>
          </p:cNvCxnSpPr>
          <p:nvPr/>
        </p:nvCxnSpPr>
        <p:spPr>
          <a:xfrm flipV="1">
            <a:off x="5880712" y="1496900"/>
            <a:ext cx="1302726" cy="5974650"/>
          </a:xfrm>
          <a:prstGeom prst="bentConnector2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9" name="Google Shape;109;p14"/>
          <p:cNvCxnSpPr/>
          <p:nvPr/>
        </p:nvCxnSpPr>
        <p:spPr>
          <a:xfrm rot="10800000">
            <a:off x="5987450" y="1492800"/>
            <a:ext cx="1203900" cy="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0" name="Google Shape;110;p14"/>
          <p:cNvCxnSpPr>
            <a:stCxn id="68" idx="1"/>
          </p:cNvCxnSpPr>
          <p:nvPr/>
        </p:nvCxnSpPr>
        <p:spPr>
          <a:xfrm flipH="1">
            <a:off x="332650" y="2136350"/>
            <a:ext cx="330000" cy="3791700"/>
          </a:xfrm>
          <a:prstGeom prst="bentConnector2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" name="Google Shape;111;p14"/>
          <p:cNvCxnSpPr>
            <a:endCxn id="95" idx="1"/>
          </p:cNvCxnSpPr>
          <p:nvPr/>
        </p:nvCxnSpPr>
        <p:spPr>
          <a:xfrm>
            <a:off x="324675" y="5937050"/>
            <a:ext cx="318000" cy="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2" name="Google Shape;112;p14"/>
          <p:cNvSpPr txBox="1"/>
          <p:nvPr/>
        </p:nvSpPr>
        <p:spPr>
          <a:xfrm>
            <a:off x="3178" y="2079260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2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2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pic>
        <p:nvPicPr>
          <p:cNvPr id="113" name="Google Shape;113;p14"/>
          <p:cNvPicPr preferRelativeResize="0"/>
          <p:nvPr/>
        </p:nvPicPr>
        <p:blipFill>
          <a:blip r:embed="rId3">
            <a:alphaModFix/>
          </a:blip>
          <a:srcRect l="4323" t="25024" r="4469" b="21619"/>
          <a:stretch>
            <a:fillRect/>
          </a:stretch>
        </p:blipFill>
        <p:spPr>
          <a:xfrm>
            <a:off x="-2375" y="-9850"/>
            <a:ext cx="7772400" cy="7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"/>
          <p:cNvSpPr/>
          <p:nvPr/>
        </p:nvSpPr>
        <p:spPr>
          <a:xfrm>
            <a:off x="332625" y="1529750"/>
            <a:ext cx="2019900" cy="9342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 sz="1000">
              <a:latin typeface="Poppins"/>
              <a:ea typeface="Poppins"/>
              <a:cs typeface="Poppins"/>
              <a:sym typeface="Poppins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000" b="0" i="0" u="none" strike="noStrike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Könnten Angaben oder Hinweise, die ihr in eurem Projekt gebt, euren Interessengruppen schaden?</a:t>
            </a:r>
            <a:endParaRPr sz="10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" name="Google Shape;119;p15"/>
          <p:cNvSpPr/>
          <p:nvPr/>
        </p:nvSpPr>
        <p:spPr>
          <a:xfrm>
            <a:off x="627375" y="3997300"/>
            <a:ext cx="1430400" cy="5472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-DE" sz="95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Handelt es sich bei eurem Projekt um ein Gerät?</a:t>
            </a:r>
            <a:endParaRPr sz="950"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20" name="Google Shape;120;p15"/>
          <p:cNvCxnSpPr>
            <a:stCxn id="118" idx="2"/>
          </p:cNvCxnSpPr>
          <p:nvPr/>
        </p:nvCxnSpPr>
        <p:spPr>
          <a:xfrm flipH="1">
            <a:off x="1329075" y="2463950"/>
            <a:ext cx="13500" cy="5535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1" name="Google Shape;121;p15"/>
          <p:cNvSpPr/>
          <p:nvPr/>
        </p:nvSpPr>
        <p:spPr>
          <a:xfrm>
            <a:off x="573075" y="3033225"/>
            <a:ext cx="1539000" cy="413100"/>
          </a:xfrm>
          <a:prstGeom prst="flowChartAlternateProcess">
            <a:avLst/>
          </a:prstGeom>
          <a:solidFill>
            <a:srgbClr val="FF7500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Seid ihr sicher?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2" name="Google Shape;122;p15"/>
          <p:cNvSpPr txBox="1"/>
          <p:nvPr/>
        </p:nvSpPr>
        <p:spPr>
          <a:xfrm>
            <a:off x="738070" y="2548488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23" name="Google Shape;123;p15"/>
          <p:cNvCxnSpPr>
            <a:stCxn id="124" idx="2"/>
            <a:endCxn id="125" idx="0"/>
          </p:cNvCxnSpPr>
          <p:nvPr/>
        </p:nvCxnSpPr>
        <p:spPr>
          <a:xfrm flipH="1">
            <a:off x="3781125" y="4565513"/>
            <a:ext cx="0" cy="4908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6" name="Google Shape;126;p15"/>
          <p:cNvCxnSpPr>
            <a:stCxn id="125" idx="3"/>
            <a:endCxn id="127" idx="3"/>
          </p:cNvCxnSpPr>
          <p:nvPr/>
        </p:nvCxnSpPr>
        <p:spPr>
          <a:xfrm>
            <a:off x="4680950" y="5312675"/>
            <a:ext cx="617400" cy="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8" name="Google Shape;128;p15"/>
          <p:cNvSpPr/>
          <p:nvPr/>
        </p:nvSpPr>
        <p:spPr>
          <a:xfrm>
            <a:off x="3103288" y="1624313"/>
            <a:ext cx="1996200" cy="156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0006F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8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Lasst euch von </a:t>
            </a:r>
            <a:r>
              <a:rPr lang="de-DE" sz="80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Expert:innen</a:t>
            </a:r>
            <a:r>
              <a:rPr lang="de-DE" sz="8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zu jedem Hinweis oder Angabe, die ihr in eurem Projekt macht, beraten. Angaben, bei denen ihr euch nicht ganz sicher seid, ob diese richtig sind, solltet ihr entfernen.</a:t>
            </a:r>
            <a:endParaRPr sz="8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9" name="Google Shape;129;p15"/>
          <p:cNvSpPr/>
          <p:nvPr/>
        </p:nvSpPr>
        <p:spPr>
          <a:xfrm>
            <a:off x="442725" y="1007600"/>
            <a:ext cx="1799700" cy="344100"/>
          </a:xfrm>
          <a:prstGeom prst="flowChartOffpageConnector">
            <a:avLst/>
          </a:prstGeom>
          <a:solidFill>
            <a:srgbClr val="43B02A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highlight>
                  <a:srgbClr val="000000">
                    <a:alpha val="0"/>
                  </a:srgbClr>
                </a:highlight>
                <a:latin typeface="Rubik Mono One"/>
                <a:ea typeface="Rubik Mono One"/>
                <a:cs typeface="Rubik Mono One"/>
                <a:sym typeface="Rubik Mono One"/>
              </a:rPr>
              <a:t>Weiter</a:t>
            </a:r>
            <a:endParaRPr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30" name="Google Shape;130;p15"/>
          <p:cNvCxnSpPr>
            <a:stCxn id="128" idx="0"/>
          </p:cNvCxnSpPr>
          <p:nvPr/>
        </p:nvCxnSpPr>
        <p:spPr>
          <a:xfrm rot="10800000" flipH="1">
            <a:off x="5099488" y="1180013"/>
            <a:ext cx="198900" cy="1225500"/>
          </a:xfrm>
          <a:prstGeom prst="bentConnector2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1" name="Google Shape;131;p15"/>
          <p:cNvCxnSpPr>
            <a:endCxn id="129" idx="3"/>
          </p:cNvCxnSpPr>
          <p:nvPr/>
        </p:nvCxnSpPr>
        <p:spPr>
          <a:xfrm rot="10800000">
            <a:off x="2242425" y="1179650"/>
            <a:ext cx="3030900" cy="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2" name="Google Shape;132;p15"/>
          <p:cNvCxnSpPr>
            <a:stCxn id="129" idx="2"/>
            <a:endCxn id="118" idx="0"/>
          </p:cNvCxnSpPr>
          <p:nvPr/>
        </p:nvCxnSpPr>
        <p:spPr>
          <a:xfrm flipH="1">
            <a:off x="1342575" y="1351700"/>
            <a:ext cx="0" cy="178200"/>
          </a:xfrm>
          <a:prstGeom prst="straightConnector1">
            <a:avLst/>
          </a:prstGeom>
          <a:noFill/>
          <a:ln w="19050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3" name="Google Shape;133;p15"/>
          <p:cNvSpPr txBox="1"/>
          <p:nvPr/>
        </p:nvSpPr>
        <p:spPr>
          <a:xfrm>
            <a:off x="706383" y="3490020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4638785" y="4938768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2881250" y="5056175"/>
            <a:ext cx="1799700" cy="5130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-DE" sz="95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Besteht die Möglichkeit, dass das Gerät jemanden schädigt?</a:t>
            </a:r>
            <a:endParaRPr sz="950"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35" name="Google Shape;135;p15"/>
          <p:cNvCxnSpPr/>
          <p:nvPr/>
        </p:nvCxnSpPr>
        <p:spPr>
          <a:xfrm flipH="1">
            <a:off x="1347825" y="8538950"/>
            <a:ext cx="10200" cy="6411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8" name="Google Shape;138;p15"/>
          <p:cNvSpPr txBox="1"/>
          <p:nvPr/>
        </p:nvSpPr>
        <p:spPr>
          <a:xfrm>
            <a:off x="2250675" y="6268785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39" name="Google Shape;139;p15"/>
          <p:cNvCxnSpPr/>
          <p:nvPr/>
        </p:nvCxnSpPr>
        <p:spPr>
          <a:xfrm flipH="1">
            <a:off x="1337325" y="7570850"/>
            <a:ext cx="10500" cy="3618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1" name="Google Shape;141;p15"/>
          <p:cNvCxnSpPr>
            <a:stCxn id="119" idx="2"/>
            <a:endCxn id="142" idx="0"/>
          </p:cNvCxnSpPr>
          <p:nvPr/>
        </p:nvCxnSpPr>
        <p:spPr>
          <a:xfrm flipH="1">
            <a:off x="1342575" y="4544500"/>
            <a:ext cx="0" cy="7362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3" name="Google Shape;143;p15"/>
          <p:cNvCxnSpPr>
            <a:stCxn id="118" idx="3"/>
            <a:endCxn id="128" idx="3"/>
          </p:cNvCxnSpPr>
          <p:nvPr/>
        </p:nvCxnSpPr>
        <p:spPr>
          <a:xfrm>
            <a:off x="2352525" y="1996850"/>
            <a:ext cx="750900" cy="408600"/>
          </a:xfrm>
          <a:prstGeom prst="bentConnector3">
            <a:avLst>
              <a:gd name="adj1" fmla="val 51645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4" name="Google Shape;144;p15"/>
          <p:cNvSpPr txBox="1"/>
          <p:nvPr/>
        </p:nvSpPr>
        <p:spPr>
          <a:xfrm>
            <a:off x="2375553" y="1754010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45" name="Google Shape;145;p15"/>
          <p:cNvCxnSpPr>
            <a:stCxn id="121" idx="3"/>
          </p:cNvCxnSpPr>
          <p:nvPr/>
        </p:nvCxnSpPr>
        <p:spPr>
          <a:xfrm rot="10800000" flipH="1">
            <a:off x="2112075" y="2411775"/>
            <a:ext cx="632100" cy="828000"/>
          </a:xfrm>
          <a:prstGeom prst="bentConnector2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6" name="Google Shape;146;p15"/>
          <p:cNvSpPr txBox="1"/>
          <p:nvPr/>
        </p:nvSpPr>
        <p:spPr>
          <a:xfrm>
            <a:off x="2046802" y="3024596"/>
            <a:ext cx="722473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147" name="Google Shape;147;p15"/>
          <p:cNvSpPr/>
          <p:nvPr/>
        </p:nvSpPr>
        <p:spPr>
          <a:xfrm>
            <a:off x="5298400" y="3096975"/>
            <a:ext cx="1733400" cy="12519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0006F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85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Geht zurück und schaut euch den Aufbau des Geräts an. Überlegt euch, wie ihr es für die Nutzer:innen sicher machen könnt.</a:t>
            </a:r>
            <a:endParaRPr sz="85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5298388" y="4619225"/>
            <a:ext cx="1827000" cy="13869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0006F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9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Geht zurück und schaut euch den Aufbau eures Projekts an. Überlegt euch, wie ihr es für jeden, den das Projekt beeinflusst, sicher machen könnt.</a:t>
            </a:r>
            <a:endParaRPr sz="9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8" name="Google Shape;148;p15"/>
          <p:cNvSpPr txBox="1"/>
          <p:nvPr/>
        </p:nvSpPr>
        <p:spPr>
          <a:xfrm>
            <a:off x="2068215" y="3886528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2830875" y="3961913"/>
            <a:ext cx="1900500" cy="6036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de-DE" sz="1000"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Könnte die Nutzung des Geräts möglicherweise jemandem schaden?</a:t>
            </a:r>
            <a:endParaRPr sz="10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9" name="Google Shape;149;p15"/>
          <p:cNvSpPr txBox="1"/>
          <p:nvPr/>
        </p:nvSpPr>
        <p:spPr>
          <a:xfrm>
            <a:off x="3207015" y="4531545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142" name="Google Shape;142;p15"/>
          <p:cNvSpPr/>
          <p:nvPr/>
        </p:nvSpPr>
        <p:spPr>
          <a:xfrm>
            <a:off x="573075" y="5280600"/>
            <a:ext cx="1539000" cy="4131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0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Wendet euer Projekt KI an?</a:t>
            </a:r>
            <a:endParaRPr sz="10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0" name="Google Shape;150;p15"/>
          <p:cNvSpPr/>
          <p:nvPr/>
        </p:nvSpPr>
        <p:spPr>
          <a:xfrm>
            <a:off x="513375" y="8282750"/>
            <a:ext cx="1658400" cy="5472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85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Bestand bei der Entwicklung des Modells irgendeine Form von Voreingenommenheit?</a:t>
            </a:r>
            <a:endParaRPr sz="85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1" name="Google Shape;151;p15"/>
          <p:cNvSpPr/>
          <p:nvPr/>
        </p:nvSpPr>
        <p:spPr>
          <a:xfrm>
            <a:off x="442725" y="7411000"/>
            <a:ext cx="1799700" cy="5409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85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Habt ihr </a:t>
            </a:r>
            <a:r>
              <a:rPr lang="de-DE" sz="85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das KI-Modell </a:t>
            </a:r>
            <a:r>
              <a:rPr lang="de-DE" sz="85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mit zuverlässigen und genauen Daten trainiert?</a:t>
            </a:r>
            <a:endParaRPr sz="850" dirty="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2" name="Google Shape;152;p15"/>
          <p:cNvSpPr/>
          <p:nvPr/>
        </p:nvSpPr>
        <p:spPr>
          <a:xfrm>
            <a:off x="429075" y="6200258"/>
            <a:ext cx="1827000" cy="879900"/>
          </a:xfrm>
          <a:prstGeom prst="flowChartAlternateProcess">
            <a:avLst/>
          </a:prstGeom>
          <a:solidFill>
            <a:srgbClr val="FFB81C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850" b="0" i="0" u="none" strike="noStrike">
                <a:solidFill>
                  <a:srgbClr val="041E42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Ist es möglich, dass Entscheidungen, die von der KI-Lösung getroffen werden, euren Interessengruppen schaden?</a:t>
            </a:r>
            <a:endParaRPr sz="850">
              <a:solidFill>
                <a:srgbClr val="041E4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53" name="Google Shape;153;p15"/>
          <p:cNvCxnSpPr/>
          <p:nvPr/>
        </p:nvCxnSpPr>
        <p:spPr>
          <a:xfrm flipH="1">
            <a:off x="1306875" y="3446313"/>
            <a:ext cx="2700" cy="5532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4" name="Google Shape;154;p15"/>
          <p:cNvSpPr txBox="1"/>
          <p:nvPr/>
        </p:nvSpPr>
        <p:spPr>
          <a:xfrm>
            <a:off x="793520" y="4544343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55" name="Google Shape;155;p15"/>
          <p:cNvCxnSpPr>
            <a:stCxn id="142" idx="2"/>
            <a:endCxn id="152" idx="0"/>
          </p:cNvCxnSpPr>
          <p:nvPr/>
        </p:nvCxnSpPr>
        <p:spPr>
          <a:xfrm flipH="1">
            <a:off x="1342575" y="5693700"/>
            <a:ext cx="0" cy="5067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6" name="Google Shape;156;p15"/>
          <p:cNvSpPr txBox="1"/>
          <p:nvPr/>
        </p:nvSpPr>
        <p:spPr>
          <a:xfrm>
            <a:off x="711181" y="5703325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57" name="Google Shape;157;p15"/>
          <p:cNvCxnSpPr>
            <a:stCxn id="119" idx="3"/>
            <a:endCxn id="124" idx="1"/>
          </p:cNvCxnSpPr>
          <p:nvPr/>
        </p:nvCxnSpPr>
        <p:spPr>
          <a:xfrm rot="10800000" flipH="1">
            <a:off x="2057775" y="4263700"/>
            <a:ext cx="773100" cy="72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8" name="Google Shape;158;p15"/>
          <p:cNvCxnSpPr/>
          <p:nvPr/>
        </p:nvCxnSpPr>
        <p:spPr>
          <a:xfrm rot="10800000">
            <a:off x="1338425" y="4957675"/>
            <a:ext cx="2431500" cy="8952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9" name="Google Shape;159;p15"/>
          <p:cNvCxnSpPr>
            <a:endCxn id="125" idx="2"/>
          </p:cNvCxnSpPr>
          <p:nvPr/>
        </p:nvCxnSpPr>
        <p:spPr>
          <a:xfrm rot="10800000" flipH="1">
            <a:off x="3781100" y="5569175"/>
            <a:ext cx="0" cy="2835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0" name="Google Shape;160;p15"/>
          <p:cNvSpPr txBox="1"/>
          <p:nvPr/>
        </p:nvSpPr>
        <p:spPr>
          <a:xfrm>
            <a:off x="3352878" y="5554798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61" name="Google Shape;161;p15"/>
          <p:cNvCxnSpPr>
            <a:endCxn id="147" idx="3"/>
          </p:cNvCxnSpPr>
          <p:nvPr/>
        </p:nvCxnSpPr>
        <p:spPr>
          <a:xfrm rot="10800000" flipH="1">
            <a:off x="4731400" y="3722925"/>
            <a:ext cx="567000" cy="5409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62" name="Google Shape;162;p15"/>
          <p:cNvSpPr txBox="1"/>
          <p:nvPr/>
        </p:nvSpPr>
        <p:spPr>
          <a:xfrm>
            <a:off x="4734080" y="4063625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163" name="Google Shape;163;p15"/>
          <p:cNvSpPr/>
          <p:nvPr/>
        </p:nvSpPr>
        <p:spPr>
          <a:xfrm>
            <a:off x="2949975" y="5988150"/>
            <a:ext cx="2063400" cy="13041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0006F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8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Prüft die Entscheidungen, die euer Projekt trifft. Führt Gespräche mit euren Interessengruppen, um herauszufinden, wie ihr verhindern könnt, dass diese durch euer Projekt zu Schaden kommen. </a:t>
            </a:r>
            <a:endParaRPr sz="8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4" name="Google Shape;164;p15"/>
          <p:cNvSpPr/>
          <p:nvPr/>
        </p:nvSpPr>
        <p:spPr>
          <a:xfrm>
            <a:off x="3320225" y="7443050"/>
            <a:ext cx="2178300" cy="13869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0006F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9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Überprüft euren Trainingsdatensatz, um sicherzustellen, dass er vollständig und frei von Voreingenommenheit ist. Trainiert euer Modell mit einem gesunden Datensatz neu!</a:t>
            </a:r>
            <a:endParaRPr sz="90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65" name="Google Shape;165;p15"/>
          <p:cNvCxnSpPr>
            <a:stCxn id="152" idx="3"/>
            <a:endCxn id="163" idx="3"/>
          </p:cNvCxnSpPr>
          <p:nvPr/>
        </p:nvCxnSpPr>
        <p:spPr>
          <a:xfrm>
            <a:off x="2256075" y="6640208"/>
            <a:ext cx="693900" cy="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6" name="Google Shape;166;p15"/>
          <p:cNvCxnSpPr>
            <a:stCxn id="151" idx="3"/>
            <a:endCxn id="164" idx="3"/>
          </p:cNvCxnSpPr>
          <p:nvPr/>
        </p:nvCxnSpPr>
        <p:spPr>
          <a:xfrm>
            <a:off x="2242425" y="7681450"/>
            <a:ext cx="1077900" cy="455100"/>
          </a:xfrm>
          <a:prstGeom prst="bentConnector3">
            <a:avLst>
              <a:gd name="adj1" fmla="val 49995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7" name="Google Shape;167;p15"/>
          <p:cNvCxnSpPr>
            <a:stCxn id="150" idx="3"/>
          </p:cNvCxnSpPr>
          <p:nvPr/>
        </p:nvCxnSpPr>
        <p:spPr>
          <a:xfrm rot="10800000" flipH="1">
            <a:off x="2171775" y="8149550"/>
            <a:ext cx="600300" cy="406800"/>
          </a:xfrm>
          <a:prstGeom prst="bentConnector3">
            <a:avLst>
              <a:gd name="adj1" fmla="val 101308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8" name="Google Shape;168;p15"/>
          <p:cNvSpPr txBox="1"/>
          <p:nvPr/>
        </p:nvSpPr>
        <p:spPr>
          <a:xfrm>
            <a:off x="619285" y="7930010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169" name="Google Shape;169;p15"/>
          <p:cNvSpPr txBox="1"/>
          <p:nvPr/>
        </p:nvSpPr>
        <p:spPr>
          <a:xfrm>
            <a:off x="2123500" y="8316795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170" name="Google Shape;170;p15"/>
          <p:cNvSpPr/>
          <p:nvPr/>
        </p:nvSpPr>
        <p:spPr>
          <a:xfrm>
            <a:off x="5198000" y="7936399"/>
            <a:ext cx="2574396" cy="2036286"/>
          </a:xfrm>
          <a:prstGeom prst="irregularSeal2">
            <a:avLst/>
          </a:prstGeom>
          <a:solidFill>
            <a:srgbClr val="43B02A"/>
          </a:solidFill>
          <a:ln w="9525" cap="flat" cmpd="sng">
            <a:solidFill>
              <a:srgbClr val="FFB8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1" name="Google Shape;171;p15"/>
          <p:cNvSpPr txBox="1"/>
          <p:nvPr/>
        </p:nvSpPr>
        <p:spPr>
          <a:xfrm>
            <a:off x="5283850" y="8454650"/>
            <a:ext cx="21306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-DE" sz="12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HURRA! </a:t>
            </a:r>
            <a:br>
              <a:rPr lang="de-DE" sz="12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</a:br>
            <a:r>
              <a:rPr lang="de-DE" sz="12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     Euer Projekt </a:t>
            </a:r>
            <a:br>
              <a:rPr lang="de-DE" sz="12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</a:br>
            <a:r>
              <a:rPr lang="de-DE" sz="12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hat den </a:t>
            </a:r>
            <a:br>
              <a:rPr lang="de-DE" sz="12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</a:br>
            <a:r>
              <a:rPr lang="de-DE" sz="12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Ethik-Test bestanden!</a:t>
            </a:r>
            <a:endParaRPr sz="1200"/>
          </a:p>
        </p:txBody>
      </p:sp>
      <p:sp>
        <p:nvSpPr>
          <p:cNvPr id="172" name="Google Shape;172;p15"/>
          <p:cNvSpPr txBox="1"/>
          <p:nvPr/>
        </p:nvSpPr>
        <p:spPr>
          <a:xfrm>
            <a:off x="455785" y="8804325"/>
            <a:ext cx="88004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sp>
        <p:nvSpPr>
          <p:cNvPr id="173" name="Google Shape;173;p15"/>
          <p:cNvSpPr/>
          <p:nvPr/>
        </p:nvSpPr>
        <p:spPr>
          <a:xfrm>
            <a:off x="627375" y="9180050"/>
            <a:ext cx="1539000" cy="413100"/>
          </a:xfrm>
          <a:prstGeom prst="flowChartAlternateProcess">
            <a:avLst/>
          </a:prstGeom>
          <a:solidFill>
            <a:srgbClr val="FF7500"/>
          </a:solidFill>
          <a:ln w="9525" cap="flat" cmpd="sng">
            <a:solidFill>
              <a:srgbClr val="041E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Poppins"/>
                <a:ea typeface="Poppins"/>
                <a:cs typeface="Poppins"/>
                <a:sym typeface="Poppins"/>
              </a:rPr>
              <a:t>Seid ihr sicher?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74" name="Google Shape;174;p15"/>
          <p:cNvCxnSpPr>
            <a:stCxn id="173" idx="2"/>
          </p:cNvCxnSpPr>
          <p:nvPr/>
        </p:nvCxnSpPr>
        <p:spPr>
          <a:xfrm rot="-5400000">
            <a:off x="3386325" y="7395800"/>
            <a:ext cx="207900" cy="4186800"/>
          </a:xfrm>
          <a:prstGeom prst="bentConnector4">
            <a:avLst>
              <a:gd name="adj1" fmla="val -114538"/>
              <a:gd name="adj2" fmla="val 59190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75" name="Google Shape;175;p15"/>
          <p:cNvSpPr txBox="1"/>
          <p:nvPr/>
        </p:nvSpPr>
        <p:spPr>
          <a:xfrm>
            <a:off x="1159200" y="9599445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400" b="0" i="0" u="none" strike="noStrike">
                <a:solidFill>
                  <a:srgbClr val="FFFFFF"/>
                </a:solidFill>
                <a:highlight>
                  <a:srgbClr val="0076C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JA</a:t>
            </a:r>
            <a:endParaRPr>
              <a:solidFill>
                <a:srgbClr val="FFFFFF"/>
              </a:solidFill>
              <a:highlight>
                <a:srgbClr val="0076C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76" name="Google Shape;176;p15"/>
          <p:cNvCxnSpPr>
            <a:stCxn id="173" idx="3"/>
          </p:cNvCxnSpPr>
          <p:nvPr/>
        </p:nvCxnSpPr>
        <p:spPr>
          <a:xfrm rot="10800000" flipH="1">
            <a:off x="2166375" y="8569400"/>
            <a:ext cx="613500" cy="817200"/>
          </a:xfrm>
          <a:prstGeom prst="bentConnector2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77" name="Google Shape;177;p15"/>
          <p:cNvSpPr txBox="1"/>
          <p:nvPr/>
        </p:nvSpPr>
        <p:spPr>
          <a:xfrm>
            <a:off x="2138665" y="9160800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78" name="Google Shape;178;p15"/>
          <p:cNvCxnSpPr>
            <a:stCxn id="142" idx="1"/>
          </p:cNvCxnSpPr>
          <p:nvPr/>
        </p:nvCxnSpPr>
        <p:spPr>
          <a:xfrm flipH="1">
            <a:off x="221775" y="5487150"/>
            <a:ext cx="351300" cy="4341600"/>
          </a:xfrm>
          <a:prstGeom prst="bentConnector2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9" name="Google Shape;179;p15"/>
          <p:cNvCxnSpPr/>
          <p:nvPr/>
        </p:nvCxnSpPr>
        <p:spPr>
          <a:xfrm rot="10800000" flipH="1">
            <a:off x="213850" y="9831250"/>
            <a:ext cx="1024500" cy="54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0" name="Google Shape;180;p15"/>
          <p:cNvSpPr txBox="1"/>
          <p:nvPr/>
        </p:nvSpPr>
        <p:spPr>
          <a:xfrm>
            <a:off x="-92035" y="5312675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81" name="Google Shape;181;p15"/>
          <p:cNvCxnSpPr>
            <a:stCxn id="147" idx="0"/>
          </p:cNvCxnSpPr>
          <p:nvPr/>
        </p:nvCxnSpPr>
        <p:spPr>
          <a:xfrm rot="10800000">
            <a:off x="5290600" y="1172025"/>
            <a:ext cx="1741200" cy="2550900"/>
          </a:xfrm>
          <a:prstGeom prst="bentConnector4">
            <a:avLst>
              <a:gd name="adj1" fmla="val -13676"/>
              <a:gd name="adj2" fmla="val 99995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2" name="Google Shape;182;p15"/>
          <p:cNvCxnSpPr>
            <a:stCxn id="127" idx="0"/>
          </p:cNvCxnSpPr>
          <p:nvPr/>
        </p:nvCxnSpPr>
        <p:spPr>
          <a:xfrm rot="10800000" flipH="1">
            <a:off x="7125388" y="3730475"/>
            <a:ext cx="145200" cy="1582200"/>
          </a:xfrm>
          <a:prstGeom prst="bentConnector2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3" name="Google Shape;183;p15"/>
          <p:cNvCxnSpPr>
            <a:stCxn id="163" idx="0"/>
          </p:cNvCxnSpPr>
          <p:nvPr/>
        </p:nvCxnSpPr>
        <p:spPr>
          <a:xfrm rot="10800000" flipH="1">
            <a:off x="5013375" y="5298600"/>
            <a:ext cx="2249400" cy="1341600"/>
          </a:xfrm>
          <a:prstGeom prst="bentConnector3">
            <a:avLst>
              <a:gd name="adj1" fmla="val 100346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4" name="Google Shape;184;p15"/>
          <p:cNvCxnSpPr>
            <a:stCxn id="164" idx="0"/>
          </p:cNvCxnSpPr>
          <p:nvPr/>
        </p:nvCxnSpPr>
        <p:spPr>
          <a:xfrm rot="10800000" flipH="1">
            <a:off x="5498525" y="6985400"/>
            <a:ext cx="362400" cy="1151100"/>
          </a:xfrm>
          <a:prstGeom prst="bentConnector2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5" name="Google Shape;185;p15"/>
          <p:cNvCxnSpPr/>
          <p:nvPr/>
        </p:nvCxnSpPr>
        <p:spPr>
          <a:xfrm rot="10800000" flipH="1">
            <a:off x="5852875" y="6644875"/>
            <a:ext cx="1401900" cy="356400"/>
          </a:xfrm>
          <a:prstGeom prst="bentConnector3">
            <a:avLst>
              <a:gd name="adj1" fmla="val 101125"/>
            </a:avLst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186" name="Google Shape;186;p15"/>
          <p:cNvPicPr preferRelativeResize="0"/>
          <p:nvPr/>
        </p:nvPicPr>
        <p:blipFill>
          <a:blip r:embed="rId3">
            <a:alphaModFix/>
          </a:blip>
          <a:srcRect l="4323" t="25024" r="4469" b="21619"/>
          <a:stretch>
            <a:fillRect/>
          </a:stretch>
        </p:blipFill>
        <p:spPr>
          <a:xfrm>
            <a:off x="-2375" y="-9850"/>
            <a:ext cx="7772400" cy="7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15"/>
          <p:cNvSpPr txBox="1"/>
          <p:nvPr/>
        </p:nvSpPr>
        <p:spPr>
          <a:xfrm>
            <a:off x="2159585" y="7482535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  <p:cxnSp>
        <p:nvCxnSpPr>
          <p:cNvPr id="188" name="Google Shape;188;p15"/>
          <p:cNvCxnSpPr/>
          <p:nvPr/>
        </p:nvCxnSpPr>
        <p:spPr>
          <a:xfrm flipH="1">
            <a:off x="1331250" y="7946475"/>
            <a:ext cx="0" cy="3411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9" name="Google Shape;189;p15"/>
          <p:cNvCxnSpPr/>
          <p:nvPr/>
        </p:nvCxnSpPr>
        <p:spPr>
          <a:xfrm flipH="1">
            <a:off x="1308225" y="7087025"/>
            <a:ext cx="0" cy="317100"/>
          </a:xfrm>
          <a:prstGeom prst="straightConnector1">
            <a:avLst/>
          </a:prstGeom>
          <a:noFill/>
          <a:ln w="28575" cap="flat" cmpd="sng">
            <a:solidFill>
              <a:srgbClr val="0076C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0" name="Google Shape;190;p15"/>
          <p:cNvSpPr txBox="1"/>
          <p:nvPr/>
        </p:nvSpPr>
        <p:spPr>
          <a:xfrm>
            <a:off x="653334" y="7057248"/>
            <a:ext cx="844885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r>
              <a:rPr lang="de-DE" sz="1100" b="0" i="0" u="none" strike="noStrike">
                <a:solidFill>
                  <a:srgbClr val="FFFFFF"/>
                </a:solidFill>
                <a:highlight>
                  <a:srgbClr val="D0006F"/>
                </a:highlight>
                <a:latin typeface="Rubik Mono One"/>
                <a:ea typeface="Rubik Mono One"/>
                <a:cs typeface="Rubik Mono One"/>
                <a:sym typeface="Rubik Mono One"/>
              </a:rPr>
              <a:t>NEIN</a:t>
            </a:r>
            <a:endParaRPr sz="1100">
              <a:solidFill>
                <a:srgbClr val="FFFFFF"/>
              </a:solidFill>
              <a:highlight>
                <a:srgbClr val="D0006F"/>
              </a:highlight>
              <a:latin typeface="Rubik Mono One"/>
              <a:ea typeface="Rubik Mono One"/>
              <a:cs typeface="Rubik Mono One"/>
              <a:sym typeface="Rubik Mono One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12"/>
  <p:tag name="AS_OS" val="Unix 4.14.225.169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0B05D2AA796D4EB9849910CD3ECA76" ma:contentTypeVersion="16" ma:contentTypeDescription="Ein neues Dokument erstellen." ma:contentTypeScope="" ma:versionID="dab698fcf318b287be94f1d4a0b5d585">
  <xsd:schema xmlns:xsd="http://www.w3.org/2001/XMLSchema" xmlns:xs="http://www.w3.org/2001/XMLSchema" xmlns:p="http://schemas.microsoft.com/office/2006/metadata/properties" xmlns:ns2="13323d64-ab9a-42a6-9290-21b21645bf93" xmlns:ns3="3e187a53-5fc3-41b4-a4ad-04c584603659" xmlns:ns4="573c1249-f632-4ced-aa1b-c38e82cb498d" targetNamespace="http://schemas.microsoft.com/office/2006/metadata/properties" ma:root="true" ma:fieldsID="793e2e921ddfa05e88f5f91caf4a344c" ns2:_="" ns3:_="" ns4:_="">
    <xsd:import namespace="13323d64-ab9a-42a6-9290-21b21645bf93"/>
    <xsd:import namespace="3e187a53-5fc3-41b4-a4ad-04c584603659"/>
    <xsd:import namespace="573c1249-f632-4ced-aa1b-c38e82cb49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23d64-ab9a-42a6-9290-21b21645bf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bd525000-7cc9-4a7c-a577-1d7c2492a6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187a53-5fc3-41b4-a4ad-04c5846036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3c1249-f632-4ced-aa1b-c38e82cb498d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82a84562-6ff5-4ea8-9beb-ca9206c8fe42}" ma:internalName="TaxCatchAll" ma:showField="CatchAllData" ma:web="3e187a53-5fc3-41b4-a4ad-04c5846036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3323d64-ab9a-42a6-9290-21b21645bf93">
      <Terms xmlns="http://schemas.microsoft.com/office/infopath/2007/PartnerControls"/>
    </lcf76f155ced4ddcb4097134ff3c332f>
    <TaxCatchAll xmlns="573c1249-f632-4ced-aa1b-c38e82cb498d" xsi:nil="true"/>
  </documentManagement>
</p:properties>
</file>

<file path=customXml/itemProps1.xml><?xml version="1.0" encoding="utf-8"?>
<ds:datastoreItem xmlns:ds="http://schemas.openxmlformats.org/officeDocument/2006/customXml" ds:itemID="{04BBFF01-883C-4E27-BB85-2A1656E3B2A9}">
  <ds:schemaRefs/>
</ds:datastoreItem>
</file>

<file path=customXml/itemProps2.xml><?xml version="1.0" encoding="utf-8"?>
<ds:datastoreItem xmlns:ds="http://schemas.openxmlformats.org/officeDocument/2006/customXml" ds:itemID="{F65B69A0-302C-4DE8-A364-7EAAE310A8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323d64-ab9a-42a6-9290-21b21645bf93"/>
    <ds:schemaRef ds:uri="3e187a53-5fc3-41b4-a4ad-04c584603659"/>
    <ds:schemaRef ds:uri="573c1249-f632-4ced-aa1b-c38e82cb49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6A68FA-44FF-4A95-B286-03324FCF5A0B}">
  <ds:schemaRefs>
    <ds:schemaRef ds:uri="13323d64-ab9a-42a6-9290-21b21645bf93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73c1249-f632-4ced-aa1b-c38e82cb498d"/>
    <ds:schemaRef ds:uri="3e187a53-5fc3-41b4-a4ad-04c58460365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608</Words>
  <Application>Microsoft Office PowerPoint</Application>
  <PresentationFormat>Benutzerdefiniert</PresentationFormat>
  <Paragraphs>80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Rubik Mono One</vt:lpstr>
      <vt:lpstr>Arial</vt:lpstr>
      <vt:lpstr>Poppins</vt:lpstr>
      <vt:lpstr>Simple Light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Sarah Pulfer</cp:lastModifiedBy>
  <cp:revision>1</cp:revision>
  <cp:lastPrinted>2022-02-17T13:29:53Z</cp:lastPrinted>
  <dcterms:created xsi:type="dcterms:W3CDTF">2022-02-17T13:29:53Z</dcterms:created>
  <dcterms:modified xsi:type="dcterms:W3CDTF">2022-06-17T11:05:10Z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0x010100230B05D2AA796D4EB9849910CD3ECA76</vt:lpwstr>
  </property>
  <property fmtid="{D5CDD505-2E9C-101B-9397-08002B2CF9AE}" pid="3" name="MediaServiceImageTags">
    <vt:lpwstr/>
  </property>
</Properties>
</file>